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101e50eb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7101e50eb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7101e50e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7101e50e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7101e50e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7101e50e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101e50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101e50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101e50e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7101e50e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7101e50e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7101e50e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7101e50e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7101e50e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7101e50e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7101e50e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7101e50e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7101e50e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07425" y="-100"/>
            <a:ext cx="9036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1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Bohaterowie Niepodległej</a:t>
            </a:r>
            <a:endParaRPr b="1" sz="51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163" y="1093850"/>
            <a:ext cx="5641126" cy="375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35292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“Nie ma sprawy ważniejszej niż Polska.”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Wincenty Witos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572000" y="520475"/>
            <a:ext cx="4049700" cy="4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3" y="520475"/>
            <a:ext cx="4142696" cy="43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26" y="2925159"/>
            <a:ext cx="4142700" cy="1197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3725" y="94000"/>
            <a:ext cx="4270500" cy="18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AF9F7"/>
                </a:highlight>
                <a:latin typeface="Calibri"/>
                <a:ea typeface="Calibri"/>
                <a:cs typeface="Calibri"/>
                <a:sym typeface="Calibri"/>
              </a:rPr>
              <a:t>“Polacy chcą niepodległości, lecz pragnęliby, aby ta niepodległość kosztowała dwa grosze i dwie krople krwi. A niepodległość jest dobrem nie tylko cennym, ale bardzo kosztownym.”</a:t>
            </a:r>
            <a:endParaRPr b="1" i="1" sz="1800">
              <a:solidFill>
                <a:srgbClr val="0000FF"/>
              </a:solidFill>
              <a:highlight>
                <a:srgbClr val="FAF9F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AF9F7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               Józef Piłsudski</a:t>
            </a:r>
            <a:endParaRPr b="1" i="1" sz="1800">
              <a:solidFill>
                <a:srgbClr val="0000FF"/>
              </a:solidFill>
              <a:highlight>
                <a:srgbClr val="FAF9F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075350"/>
            <a:ext cx="3260400" cy="14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410100" y="18129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0" y="2256150"/>
            <a:ext cx="3934800" cy="25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4487964" y="318436"/>
            <a:ext cx="4127322" cy="450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937" y="2983275"/>
            <a:ext cx="3856076" cy="11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5358375" y="445025"/>
            <a:ext cx="3653100" cy="18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“Jestem Polakiem – więc całą rozległą stroną swego ducha żyję życiem Polski, Jej uczuciami i myślami, Jej potrzebami, dążeniami i aspiracjami”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Roman Dmowski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335750"/>
            <a:ext cx="4992900" cy="4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0" y="445025"/>
            <a:ext cx="4308796" cy="44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600" y="3046825"/>
            <a:ext cx="4015425" cy="11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88025" y="335750"/>
            <a:ext cx="3827400" cy="17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800">
                <a:solidFill>
                  <a:srgbClr val="0000FF"/>
                </a:solidFill>
                <a:highlight>
                  <a:srgbClr val="FFFFFF"/>
                </a:highlight>
              </a:rPr>
              <a:t>“J</a:t>
            </a: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estem Polakiem, wiernym synem Ojczyzny. Myśl o Polsce wielkiej i silnej, wolnej i niepodległej, była i jest treścią mego istnienia.”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Ignacy Jan Paderewski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335875" y="188675"/>
            <a:ext cx="4365000" cy="46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488" y="247252"/>
            <a:ext cx="4147774" cy="452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00" y="2829709"/>
            <a:ext cx="4147775" cy="119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116650" y="445025"/>
            <a:ext cx="3961800" cy="9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“Dla Ciebie Polsko i dla Twojej chwały.”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Józef Haller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2571750"/>
            <a:ext cx="27771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75" y="168788"/>
            <a:ext cx="4401449" cy="48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975" y="2335400"/>
            <a:ext cx="4092375" cy="11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55150" y="214875"/>
            <a:ext cx="4397700" cy="3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7F7F7"/>
                </a:highlight>
                <a:latin typeface="Calibri"/>
                <a:ea typeface="Calibri"/>
                <a:cs typeface="Calibri"/>
                <a:sym typeface="Calibri"/>
              </a:rPr>
              <a:t>„Zasługę mojego uświadomienia narodowego przypisać muszę moim hakatystycznym profesorom w gimnazjum w Katowicach, którzy zohydzaniem wszystkiego co polskie i co katolickie wzbudzili we mnie ciekawość do książki polskiej, z której pragnąłem się dowiedzieć, czym jest ten lżony i poniżany naród, którego językiem w mojej rodzinie mówiłem.”</a:t>
            </a:r>
            <a:endParaRPr b="1" i="1" sz="1800">
              <a:solidFill>
                <a:srgbClr val="0000FF"/>
              </a:solidFill>
              <a:highlight>
                <a:srgbClr val="F7F7F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7F7F7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  Wojciech Korfanty</a:t>
            </a:r>
            <a:endParaRPr b="1" i="1" sz="1800">
              <a:solidFill>
                <a:srgbClr val="0000FF"/>
              </a:solidFill>
              <a:highlight>
                <a:srgbClr val="F7F7F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491425" y="149600"/>
            <a:ext cx="4341000" cy="4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500" y="403825"/>
            <a:ext cx="3970926" cy="43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75" y="3574250"/>
            <a:ext cx="4341000" cy="12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901775" y="53725"/>
            <a:ext cx="3930300" cy="20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“Polska musi być ludową lub upadnie, kto chce Polski silnej, ten podda się ludowi polskiemu.”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                                  Ignacy Daszyński</a:t>
            </a:r>
            <a:endParaRPr b="1" i="1"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322300"/>
            <a:ext cx="4482600" cy="46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5" y="322300"/>
            <a:ext cx="4217101" cy="446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300" y="2847275"/>
            <a:ext cx="4217100" cy="121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201450"/>
            <a:ext cx="3368100" cy="16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“Patriotyzm może służyć jako rękojmia moralnej wartości, to jest zdecydowania walczyć do „ostatniej kropli krwi”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Józef Dowbor - Muśnicki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679800" y="349175"/>
            <a:ext cx="5152500" cy="45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650" y="379700"/>
            <a:ext cx="4600651" cy="45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25" y="2899600"/>
            <a:ext cx="3919950" cy="113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754050" y="188025"/>
            <a:ext cx="40782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“Powziąłem  niezłomną decyzję raczej zginąć z załogą niż w myśl rozkazu Naczelnego Dowództwa opuścić Lwów”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Tadeusz Rozwadowski</a:t>
            </a:r>
            <a:endParaRPr b="1" i="1"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308875"/>
            <a:ext cx="4260300" cy="42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00" y="308875"/>
            <a:ext cx="4078201" cy="445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850" y="2731025"/>
            <a:ext cx="4170600" cy="1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